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dfd81c97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dfd81c97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e1490a22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e1490a22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e1490a22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e1490a22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e1490a22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e1490a22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e1490a222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e1490a222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e1490a222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e1490a222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dcccb525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dcccb525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dfd81c7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dfd81c7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dfd81c9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dfd81c9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dfd81c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dfd81c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dcccb525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dcccb525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dfd81c9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dfd81c9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dfd81c97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dfd81c97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ctrTitle"/>
          </p:nvPr>
        </p:nvSpPr>
        <p:spPr>
          <a:xfrm>
            <a:off x="311700" y="1750525"/>
            <a:ext cx="8520600" cy="108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&lt;</a:t>
            </a:r>
            <a:r>
              <a:rPr lang="es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3600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INTERACCIÓN CON EL JUGADOR EN C#</a:t>
            </a: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&gt;</a:t>
            </a:r>
            <a:endParaRPr>
              <a:solidFill>
                <a:srgbClr val="18CCE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311700" y="289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Cómo conectar nuestro juego con el usuario</a:t>
            </a:r>
            <a:endParaRPr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ctrTitle"/>
          </p:nvPr>
        </p:nvSpPr>
        <p:spPr>
          <a:xfrm>
            <a:off x="311700" y="1750525"/>
            <a:ext cx="8520600" cy="108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&lt;</a:t>
            </a:r>
            <a:r>
              <a:rPr lang="es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FÍSICAS Y MOVIMIENTO EN C#</a:t>
            </a: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&gt;</a:t>
            </a:r>
            <a:endParaRPr>
              <a:solidFill>
                <a:srgbClr val="18CCE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311700" y="289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Simulación de movimiento, salto, colisiones, triggers…¿HELP?</a:t>
            </a:r>
            <a:endParaRPr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ctrTitle"/>
          </p:nvPr>
        </p:nvSpPr>
        <p:spPr>
          <a:xfrm>
            <a:off x="311700" y="1750525"/>
            <a:ext cx="8520600" cy="108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&lt;</a:t>
            </a:r>
            <a:r>
              <a:rPr lang="es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COMPONENTES ADICIONALES </a:t>
            </a: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&gt;</a:t>
            </a:r>
            <a:endParaRPr>
              <a:solidFill>
                <a:srgbClr val="18CCE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311700" y="289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Spawners, puntuación, entorno, animaciones, audio...etc. </a:t>
            </a:r>
            <a:endParaRPr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¿Podemos acabar ya?</a:t>
            </a:r>
            <a:endParaRPr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311700" y="1750525"/>
            <a:ext cx="8520600" cy="108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&lt;</a:t>
            </a:r>
            <a:r>
              <a:rPr lang="es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6000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G</a:t>
            </a:r>
            <a:r>
              <a:rPr lang="es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IT</a:t>
            </a:r>
            <a:r>
              <a:rPr lang="es" sz="6000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H</a:t>
            </a:r>
            <a:r>
              <a:rPr lang="es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UB ES LA CLAVE</a:t>
            </a: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&gt;</a:t>
            </a:r>
            <a:endParaRPr>
              <a:solidFill>
                <a:srgbClr val="18CCE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311700" y="289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CarlosLop94/42madrid-gamejam2D</a:t>
            </a:r>
            <a:endParaRPr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0" y="1750525"/>
            <a:ext cx="8520600" cy="108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&lt;</a:t>
            </a:r>
            <a:r>
              <a:rPr lang="es" sz="48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4800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DESARROLLO DE VIDEOJUEGOS 2D</a:t>
            </a:r>
            <a:r>
              <a:rPr lang="es" sz="48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4800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&gt;</a:t>
            </a:r>
            <a:endParaRPr sz="4800">
              <a:solidFill>
                <a:srgbClr val="18CCE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9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Unity y C# para principiantes</a:t>
            </a:r>
            <a:endParaRPr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2483100" y="1072338"/>
            <a:ext cx="4177800" cy="2998800"/>
          </a:xfrm>
          <a:prstGeom prst="rect">
            <a:avLst/>
          </a:prstGeom>
          <a:solidFill>
            <a:srgbClr val="18CCED"/>
          </a:solidFill>
          <a:ln cap="flat" cmpd="sng" w="9525">
            <a:solidFill>
              <a:srgbClr val="18CC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ctrTitle"/>
          </p:nvPr>
        </p:nvSpPr>
        <p:spPr>
          <a:xfrm>
            <a:off x="2633850" y="1201188"/>
            <a:ext cx="3876300" cy="27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INTRODUCCIÓN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EL DESARROLLO EN</a:t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UNITY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Componentes básicos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Interacción con el jugador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Físicas y movimiento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Componentes adicionales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343475" y="914275"/>
            <a:ext cx="4154700" cy="3033000"/>
          </a:xfrm>
          <a:prstGeom prst="rect">
            <a:avLst/>
          </a:prstGeom>
          <a:solidFill>
            <a:srgbClr val="EDC418"/>
          </a:solidFill>
          <a:ln cap="flat" cmpd="sng" w="38100">
            <a:solidFill>
              <a:srgbClr val="EDC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ctrTitle"/>
          </p:nvPr>
        </p:nvSpPr>
        <p:spPr>
          <a:xfrm>
            <a:off x="534700" y="1097275"/>
            <a:ext cx="35493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INTRODUCCIÓN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VIDEOJUEGO A </a:t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DESARROLLAR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Haremos desde 0 nuestra propia versión del juego del dinosaurio de Chrome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9" l="6640" r="7011" t="4679"/>
          <a:stretch/>
        </p:blipFill>
        <p:spPr>
          <a:xfrm>
            <a:off x="4371975" y="1394975"/>
            <a:ext cx="3748526" cy="2110200"/>
          </a:xfrm>
          <a:prstGeom prst="rect">
            <a:avLst/>
          </a:prstGeom>
          <a:noFill/>
          <a:ln cap="flat" cmpd="sng" w="76200">
            <a:solidFill>
              <a:srgbClr val="EDC41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311700" y="1750525"/>
            <a:ext cx="8520600" cy="108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&lt;</a:t>
            </a:r>
            <a:r>
              <a:rPr lang="es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COMPONENTES BÁSICOS </a:t>
            </a:r>
            <a:r>
              <a:rPr lang="es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&gt;</a:t>
            </a:r>
            <a:endParaRPr>
              <a:solidFill>
                <a:srgbClr val="18CCE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311700" y="289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¿Qué necesitamos para hacer que nuestro juego funcione?</a:t>
            </a:r>
            <a:endParaRPr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2200775" y="610750"/>
            <a:ext cx="4597200" cy="3730200"/>
          </a:xfrm>
          <a:prstGeom prst="rect">
            <a:avLst/>
          </a:prstGeom>
          <a:solidFill>
            <a:srgbClr val="18CCED"/>
          </a:solidFill>
          <a:ln cap="flat" cmpd="sng" w="38100">
            <a:solidFill>
              <a:srgbClr val="18CC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type="ctrTitle"/>
          </p:nvPr>
        </p:nvSpPr>
        <p:spPr>
          <a:xfrm>
            <a:off x="2468025" y="680375"/>
            <a:ext cx="40569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COMPONENTES BÁSICOS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Oswald"/>
                <a:ea typeface="Oswald"/>
                <a:cs typeface="Oswald"/>
                <a:sym typeface="Oswald"/>
              </a:rPr>
              <a:t>FÍSICAS Y MOVIMIENTO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Rigid Body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Oswald"/>
                <a:ea typeface="Oswald"/>
                <a:cs typeface="Oswald"/>
                <a:sym typeface="Oswald"/>
              </a:rPr>
              <a:t>COLISIONES Y TRIGGERS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Colliders (Colliders-Triggers)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Oswald"/>
                <a:ea typeface="Oswald"/>
                <a:cs typeface="Oswald"/>
                <a:sym typeface="Oswald"/>
              </a:rPr>
              <a:t>BEHAVIOURS COMPONENTS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Scripts C#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566400" y="381625"/>
            <a:ext cx="7865700" cy="4270800"/>
          </a:xfrm>
          <a:prstGeom prst="rect">
            <a:avLst/>
          </a:prstGeom>
          <a:solidFill>
            <a:srgbClr val="EDC41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>
            <p:ph type="ctrTitle"/>
          </p:nvPr>
        </p:nvSpPr>
        <p:spPr>
          <a:xfrm>
            <a:off x="864750" y="535000"/>
            <a:ext cx="3549300" cy="22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FÍSICAS y MOVIMIENTO&gt;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COMPONENTE</a:t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RIGID BODY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s" sz="2400">
                <a:latin typeface="Oswald"/>
                <a:ea typeface="Oswald"/>
                <a:cs typeface="Oswald"/>
                <a:sym typeface="Oswald"/>
              </a:rPr>
              <a:t>Caída y movimiento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33957" r="33848" t="7535"/>
          <a:stretch/>
        </p:blipFill>
        <p:spPr>
          <a:xfrm>
            <a:off x="5650085" y="583275"/>
            <a:ext cx="2618364" cy="38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4">
            <a:alphaModFix/>
          </a:blip>
          <a:srcRect b="0" l="17103" r="15876" t="59581"/>
          <a:stretch/>
        </p:blipFill>
        <p:spPr>
          <a:xfrm>
            <a:off x="864760" y="3047150"/>
            <a:ext cx="4458815" cy="1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625950" y="482950"/>
            <a:ext cx="7518000" cy="4307700"/>
          </a:xfrm>
          <a:prstGeom prst="rect">
            <a:avLst/>
          </a:prstGeom>
          <a:solidFill>
            <a:srgbClr val="18C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type="ctrTitle"/>
          </p:nvPr>
        </p:nvSpPr>
        <p:spPr>
          <a:xfrm>
            <a:off x="898900" y="609275"/>
            <a:ext cx="39795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</a:t>
            </a:r>
            <a:r>
              <a:rPr lang="es" sz="1400">
                <a:latin typeface="Oswald"/>
                <a:ea typeface="Oswald"/>
                <a:cs typeface="Oswald"/>
                <a:sym typeface="Oswald"/>
              </a:rPr>
              <a:t>COLISIONES y TRIGGERS</a:t>
            </a:r>
            <a:r>
              <a:rPr lang="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COLLIDERS y </a:t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COLLIDERS-TRIGGERS</a:t>
            </a:r>
            <a:endParaRPr b="1"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●"/>
            </a:pPr>
            <a:r>
              <a:rPr lang="es" sz="1800">
                <a:latin typeface="Oswald"/>
                <a:ea typeface="Oswald"/>
                <a:cs typeface="Oswald"/>
                <a:sym typeface="Oswald"/>
              </a:rPr>
              <a:t>Crear colisiones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●"/>
            </a:pPr>
            <a:r>
              <a:rPr lang="es" sz="1800">
                <a:latin typeface="Oswald"/>
                <a:ea typeface="Oswald"/>
                <a:cs typeface="Oswald"/>
                <a:sym typeface="Oswald"/>
              </a:rPr>
              <a:t>Detectar colisiones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34204" r="36281" t="18988"/>
          <a:stretch/>
        </p:blipFill>
        <p:spPr>
          <a:xfrm>
            <a:off x="5127975" y="608450"/>
            <a:ext cx="2897622" cy="40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0" l="10331" r="6480" t="55146"/>
          <a:stretch/>
        </p:blipFill>
        <p:spPr>
          <a:xfrm>
            <a:off x="776700" y="3290000"/>
            <a:ext cx="4223900" cy="1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1106338" y="1164088"/>
            <a:ext cx="4431900" cy="2371200"/>
          </a:xfrm>
          <a:prstGeom prst="rect">
            <a:avLst/>
          </a:prstGeom>
          <a:solidFill>
            <a:srgbClr val="EDC41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type="ctrTitle"/>
          </p:nvPr>
        </p:nvSpPr>
        <p:spPr>
          <a:xfrm>
            <a:off x="1379488" y="1260863"/>
            <a:ext cx="37569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BEHAVIOUR COMPONENTES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Oswald"/>
                <a:ea typeface="Oswald"/>
                <a:cs typeface="Oswald"/>
                <a:sym typeface="Oswald"/>
              </a:rPr>
              <a:t>COMPORTAMIENTO DE LOS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OBJETOS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●"/>
            </a:pPr>
            <a:r>
              <a:rPr lang="es" sz="1800">
                <a:latin typeface="Oswald"/>
                <a:ea typeface="Oswald"/>
                <a:cs typeface="Oswald"/>
                <a:sym typeface="Oswald"/>
              </a:rPr>
              <a:t>Scripts en C#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913" y="2420550"/>
            <a:ext cx="3300963" cy="1804526"/>
          </a:xfrm>
          <a:prstGeom prst="rect">
            <a:avLst/>
          </a:prstGeom>
          <a:noFill/>
          <a:ln cap="flat" cmpd="sng" w="76200">
            <a:solidFill>
              <a:srgbClr val="EDC41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